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66" r:id="rId2"/>
  </p:sldMasterIdLst>
  <p:notesMasterIdLst>
    <p:notesMasterId r:id="rId16"/>
  </p:notesMasterIdLst>
  <p:sldIdLst>
    <p:sldId id="258" r:id="rId3"/>
    <p:sldId id="260" r:id="rId4"/>
    <p:sldId id="261" r:id="rId5"/>
    <p:sldId id="266" r:id="rId6"/>
    <p:sldId id="262" r:id="rId7"/>
    <p:sldId id="263" r:id="rId8"/>
    <p:sldId id="265" r:id="rId9"/>
    <p:sldId id="264" r:id="rId10"/>
    <p:sldId id="267" r:id="rId11"/>
    <p:sldId id="269" r:id="rId12"/>
    <p:sldId id="270" r:id="rId13"/>
    <p:sldId id="271" r:id="rId14"/>
    <p:sldId id="272" r:id="rId15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63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BA9D1F-C636-4445-A974-257B73718BD3}" type="datetimeFigureOut">
              <a:rPr lang="ru-RU" smtClean="0"/>
              <a:t>23.05.2023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D058A3-3CE0-498C-AB6C-A537EEFB429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077712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/>
              <a:t>В игре я сделал очень правдоподобный процесс обмена валют на деньги и наоборот. Отсюда следует, что приложение может пригодиться людям, которые только начинают свой путь в сфере </a:t>
            </a:r>
            <a:r>
              <a:rPr lang="ru-RU" dirty="0" err="1" smtClean="0"/>
              <a:t>криптовалют</a:t>
            </a:r>
            <a:r>
              <a:rPr lang="ru-RU" dirty="0" smtClean="0"/>
              <a:t> и акций. Начинающие акционеры могут протестировать свою интуицию и навыки анализа рынка </a:t>
            </a:r>
            <a:r>
              <a:rPr lang="ru-RU" dirty="0" err="1" smtClean="0"/>
              <a:t>криптовалют</a:t>
            </a:r>
            <a:r>
              <a:rPr lang="ru-RU" dirty="0" smtClean="0"/>
              <a:t> на бирже моего приложения, ведь цены на валюты в игре реальные, а также их названия тоже.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D058A3-3CE0-498C-AB6C-A537EEFB429D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000077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40000"/>
              </a:lnSpc>
              <a:buNone/>
            </a:pPr>
            <a:r>
              <a:rPr lang="ru-RU" dirty="0" smtClean="0"/>
              <a:t>Подключить базу данных для надёжного хранения количества валют на сервере.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ru-RU" dirty="0" smtClean="0"/>
              <a:t>Добавить систему аккаунтов.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ru-RU" dirty="0" smtClean="0"/>
              <a:t>Добавить отдельную вкладку </a:t>
            </a:r>
            <a:r>
              <a:rPr lang="en-US" dirty="0" smtClean="0"/>
              <a:t>“</a:t>
            </a:r>
            <a:r>
              <a:rPr lang="ru-RU" dirty="0" smtClean="0"/>
              <a:t>Магазин</a:t>
            </a:r>
            <a:r>
              <a:rPr lang="en-US" dirty="0" smtClean="0"/>
              <a:t>”</a:t>
            </a:r>
            <a:r>
              <a:rPr lang="ru-RU" dirty="0" smtClean="0"/>
              <a:t>, в которой можно будет купить как декоративные вещи, так и функциональные для увеличения заработка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ru-RU" dirty="0" smtClean="0"/>
              <a:t>Добавить систему</a:t>
            </a:r>
            <a:r>
              <a:rPr lang="en-US" dirty="0" smtClean="0"/>
              <a:t> NFT</a:t>
            </a:r>
            <a:r>
              <a:rPr lang="ru-RU" dirty="0" smtClean="0"/>
              <a:t> – ценные картинки, которые будут выпадать при </a:t>
            </a:r>
            <a:r>
              <a:rPr lang="ru-RU" dirty="0" err="1" smtClean="0"/>
              <a:t>майнинге</a:t>
            </a:r>
            <a:r>
              <a:rPr lang="ru-RU" dirty="0" smtClean="0"/>
              <a:t> </a:t>
            </a:r>
            <a:r>
              <a:rPr lang="ru-RU" dirty="0" err="1" smtClean="0"/>
              <a:t>криптовалют</a:t>
            </a:r>
            <a:r>
              <a:rPr lang="ru-RU" dirty="0" smtClean="0"/>
              <a:t> и иметь разную редкость. Добавить аукцион </a:t>
            </a:r>
            <a:r>
              <a:rPr lang="en-US" dirty="0" smtClean="0"/>
              <a:t>NFT</a:t>
            </a:r>
            <a:r>
              <a:rPr lang="ru-RU" dirty="0" smtClean="0"/>
              <a:t>, с участием игроков.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D058A3-3CE0-498C-AB6C-A537EEFB429D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362190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2" y="2213452"/>
            <a:ext cx="6919275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amsungOne 450C"/>
                <a:ea typeface="+mn-ea"/>
                <a:cs typeface="+mn-cs"/>
              </a:endParaRPr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amsungOne 450C"/>
                <a:ea typeface="+mn-ea"/>
                <a:cs typeface="+mn-cs"/>
              </a:endParaRPr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amsungOne 450C"/>
                <a:ea typeface="+mn-ea"/>
                <a:cs typeface="+mn-cs"/>
              </a:endParaRPr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amsungOne 450C"/>
                <a:ea typeface="+mn-ea"/>
                <a:cs typeface="+mn-cs"/>
              </a:endParaRPr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amsungOne 450C"/>
                <a:ea typeface="+mn-ea"/>
                <a:cs typeface="+mn-cs"/>
              </a:endParaRPr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amsungOne 450C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63420898"/>
      </p:ext>
    </p:extLst>
  </p:cSld>
  <p:clrMapOvr>
    <a:masterClrMapping/>
  </p:clrMapOvr>
  <p:transition spd="slow"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5136E0A-2786-4EE7-B8D1-28A3A5239F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832924"/>
      </p:ext>
    </p:extLst>
  </p:cSld>
  <p:clrMapOvr>
    <a:masterClrMapping/>
  </p:clrMapOvr>
  <p:transition spd="slow"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amsungOne 450C"/>
                <a:ea typeface="+mn-ea"/>
                <a:cs typeface="+mn-cs"/>
              </a:endParaRPr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amsungOne 450C"/>
                <a:ea typeface="+mn-ea"/>
                <a:cs typeface="+mn-cs"/>
              </a:endParaRPr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amsungOne 450C"/>
                <a:ea typeface="+mn-ea"/>
                <a:cs typeface="+mn-cs"/>
              </a:endParaRPr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amsungOne 450C"/>
                <a:ea typeface="+mn-ea"/>
                <a:cs typeface="+mn-cs"/>
              </a:endParaRPr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amsungOne 450C"/>
                <a:ea typeface="+mn-ea"/>
                <a:cs typeface="+mn-cs"/>
              </a:endParaRPr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amsungOne 450C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5495521"/>
      </p:ext>
    </p:extLst>
  </p:cSld>
  <p:clrMapOvr>
    <a:masterClrMapping/>
  </p:clrMapOvr>
  <p:transition spd="slow"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815E34C-0C06-422D-8445-4290A33915A8}" type="datetime1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SamsungOne 450C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23.05.2023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SamsungOne 450C"/>
              <a:ea typeface="+mn-ea"/>
              <a:cs typeface="+mn-cs"/>
            </a:endParaRP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SamsungOne 450C"/>
              <a:ea typeface="+mn-ea"/>
              <a:cs typeface="+mn-cs"/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D0A6DE4-523C-4F70-BC59-CD9CEAB9BA4C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SamsungOne 450C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SamsungOne 450C"/>
              <a:ea typeface="+mn-ea"/>
              <a:cs typeface="+mn-cs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1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28057574"/>
      </p:ext>
    </p:extLst>
  </p:cSld>
  <p:clrMapOvr>
    <a:masterClrMapping/>
  </p:clrMapOvr>
  <p:transition spd="slow"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875349-B8FF-4EAF-9758-1B6C76217467}" type="datetime1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SamsungOne 450C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23.05.2023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SamsungOne 450C"/>
              <a:ea typeface="+mn-ea"/>
              <a:cs typeface="+mn-cs"/>
            </a:endParaRP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SamsungOne 450C"/>
              <a:ea typeface="+mn-ea"/>
              <a:cs typeface="+mn-cs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D0A6DE4-523C-4F70-BC59-CD9CEAB9BA4C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SamsungOne 450C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SamsungOne 450C"/>
              <a:ea typeface="+mn-ea"/>
              <a:cs typeface="+mn-cs"/>
            </a:endParaRP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478F91C3-DE8F-4010-B841-AD81B2F131AC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:a16="http://schemas.microsoft.com/office/drawing/2014/main" id="{7CD712D0-ABAD-417F-A8DE-F339E8E07BFC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amsungOne 450C"/>
                <a:ea typeface="+mn-ea"/>
                <a:cs typeface="+mn-cs"/>
              </a:endParaRPr>
            </a:p>
          </p:txBody>
        </p:sp>
        <p:sp>
          <p:nvSpPr>
            <p:cNvPr id="28" name="Ромб 27">
              <a:extLst>
                <a:ext uri="{FF2B5EF4-FFF2-40B4-BE49-F238E27FC236}">
                  <a16:creationId xmlns:a16="http://schemas.microsoft.com/office/drawing/2014/main" id="{A81D116E-2FE6-40DD-870A-A2431AD34AAE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amsungOne 450C"/>
                <a:ea typeface="+mn-ea"/>
                <a:cs typeface="+mn-cs"/>
              </a:endParaRPr>
            </a:p>
          </p:txBody>
        </p:sp>
        <p:sp>
          <p:nvSpPr>
            <p:cNvPr id="29" name="Ромб 28">
              <a:extLst>
                <a:ext uri="{FF2B5EF4-FFF2-40B4-BE49-F238E27FC236}">
                  <a16:creationId xmlns:a16="http://schemas.microsoft.com/office/drawing/2014/main" id="{5828D169-DE16-4B5D-9C24-2E4D258CB92D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amsungOne 450C"/>
                <a:ea typeface="+mn-ea"/>
                <a:cs typeface="+mn-cs"/>
              </a:endParaRPr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6F82494C-638A-46D7-8F2B-E59AA584B00A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amsungOne 450C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26650131"/>
      </p:ext>
    </p:extLst>
  </p:cSld>
  <p:clrMapOvr>
    <a:masterClrMapping/>
  </p:clrMapOvr>
  <p:transition spd="slow"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5136E0A-2786-4EE7-B8D1-28A3A5239F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97835"/>
      </p:ext>
    </p:extLst>
  </p:cSld>
  <p:clrMapOvr>
    <a:masterClrMapping/>
  </p:clrMapOvr>
  <p:transition spd="slow"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2" y="2213452"/>
            <a:ext cx="6919275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amsungOne 450C"/>
                <a:ea typeface="+mn-ea"/>
                <a:cs typeface="+mn-cs"/>
              </a:endParaRPr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amsungOne 450C"/>
                <a:ea typeface="+mn-ea"/>
                <a:cs typeface="+mn-cs"/>
              </a:endParaRPr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amsungOne 450C"/>
                <a:ea typeface="+mn-ea"/>
                <a:cs typeface="+mn-cs"/>
              </a:endParaRPr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amsungOne 450C"/>
                <a:ea typeface="+mn-ea"/>
                <a:cs typeface="+mn-cs"/>
              </a:endParaRPr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amsungOne 450C"/>
                <a:ea typeface="+mn-ea"/>
                <a:cs typeface="+mn-cs"/>
              </a:endParaRPr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amsungOne 450C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3776056"/>
      </p:ext>
    </p:extLst>
  </p:cSld>
  <p:clrMapOvr>
    <a:masterClrMapping/>
  </p:clrMapOvr>
  <p:transition spd="slow"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amsungOne 450C"/>
                <a:ea typeface="+mn-ea"/>
                <a:cs typeface="+mn-cs"/>
              </a:endParaRPr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amsungOne 450C"/>
                <a:ea typeface="+mn-ea"/>
                <a:cs typeface="+mn-cs"/>
              </a:endParaRPr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amsungOne 450C"/>
                <a:ea typeface="+mn-ea"/>
                <a:cs typeface="+mn-cs"/>
              </a:endParaRPr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amsungOne 450C"/>
                <a:ea typeface="+mn-ea"/>
                <a:cs typeface="+mn-cs"/>
              </a:endParaRPr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amsungOne 450C"/>
                <a:ea typeface="+mn-ea"/>
                <a:cs typeface="+mn-cs"/>
              </a:endParaRPr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amsungOne 450C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4264937"/>
      </p:ext>
    </p:extLst>
  </p:cSld>
  <p:clrMapOvr>
    <a:masterClrMapping/>
  </p:clrMapOvr>
  <p:transition spd="slow"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815E34C-0C06-422D-8445-4290A33915A8}" type="datetime1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SamsungOne 450C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23.05.2023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SamsungOne 450C"/>
              <a:ea typeface="+mn-ea"/>
              <a:cs typeface="+mn-cs"/>
            </a:endParaRP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SamsungOne 450C"/>
              <a:ea typeface="+mn-ea"/>
              <a:cs typeface="+mn-cs"/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D0A6DE4-523C-4F70-BC59-CD9CEAB9BA4C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SamsungOne 450C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SamsungOne 450C"/>
              <a:ea typeface="+mn-ea"/>
              <a:cs typeface="+mn-cs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1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46240844"/>
      </p:ext>
    </p:extLst>
  </p:cSld>
  <p:clrMapOvr>
    <a:masterClrMapping/>
  </p:clrMapOvr>
  <p:transition spd="slow"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875349-B8FF-4EAF-9758-1B6C76217467}" type="datetime1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SamsungOne 450C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23.05.2023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SamsungOne 450C"/>
              <a:ea typeface="+mn-ea"/>
              <a:cs typeface="+mn-cs"/>
            </a:endParaRP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SamsungOne 450C"/>
              <a:ea typeface="+mn-ea"/>
              <a:cs typeface="+mn-cs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D0A6DE4-523C-4F70-BC59-CD9CEAB9BA4C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SamsungOne 450C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SamsungOne 450C"/>
              <a:ea typeface="+mn-ea"/>
              <a:cs typeface="+mn-cs"/>
            </a:endParaRP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478F91C3-DE8F-4010-B841-AD81B2F131AC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:a16="http://schemas.microsoft.com/office/drawing/2014/main" id="{7CD712D0-ABAD-417F-A8DE-F339E8E07BFC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amsungOne 450C"/>
                <a:ea typeface="+mn-ea"/>
                <a:cs typeface="+mn-cs"/>
              </a:endParaRPr>
            </a:p>
          </p:txBody>
        </p:sp>
        <p:sp>
          <p:nvSpPr>
            <p:cNvPr id="28" name="Ромб 27">
              <a:extLst>
                <a:ext uri="{FF2B5EF4-FFF2-40B4-BE49-F238E27FC236}">
                  <a16:creationId xmlns:a16="http://schemas.microsoft.com/office/drawing/2014/main" id="{A81D116E-2FE6-40DD-870A-A2431AD34AAE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amsungOne 450C"/>
                <a:ea typeface="+mn-ea"/>
                <a:cs typeface="+mn-cs"/>
              </a:endParaRPr>
            </a:p>
          </p:txBody>
        </p:sp>
        <p:sp>
          <p:nvSpPr>
            <p:cNvPr id="29" name="Ромб 28">
              <a:extLst>
                <a:ext uri="{FF2B5EF4-FFF2-40B4-BE49-F238E27FC236}">
                  <a16:creationId xmlns:a16="http://schemas.microsoft.com/office/drawing/2014/main" id="{5828D169-DE16-4B5D-9C24-2E4D258CB92D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amsungOne 450C"/>
                <a:ea typeface="+mn-ea"/>
                <a:cs typeface="+mn-cs"/>
              </a:endParaRPr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6F82494C-638A-46D7-8F2B-E59AA584B00A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amsungOne 450C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68071773"/>
      </p:ext>
    </p:extLst>
  </p:cSld>
  <p:clrMapOvr>
    <a:masterClrMapping/>
  </p:clrMapOvr>
  <p:transition spd="slow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A272BC7-7823-4DF6-81F1-7CEFB7B3C33C}" type="datetime1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SamsungOne 450C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23.05.2023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SamsungOne 450C"/>
              <a:ea typeface="+mn-ea"/>
              <a:cs typeface="+mn-cs"/>
            </a:endParaRP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SamsungOne 450C"/>
              <a:ea typeface="+mn-ea"/>
              <a:cs typeface="+mn-cs"/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D0A6DE4-523C-4F70-BC59-CD9CEAB9BA4C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SamsungOne 450C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SamsungOne 450C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572364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A272BC7-7823-4DF6-81F1-7CEFB7B3C33C}" type="datetime1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SamsungOne 450C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23.05.2023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SamsungOne 450C"/>
              <a:ea typeface="+mn-ea"/>
              <a:cs typeface="+mn-cs"/>
            </a:endParaRP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SamsungOne 450C"/>
              <a:ea typeface="+mn-ea"/>
              <a:cs typeface="+mn-cs"/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D0A6DE4-523C-4F70-BC59-CD9CEAB9BA4C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SamsungOne 450C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SamsungOne 450C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45651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AD42FB-C595-4448-903C-F423BC2C939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Индивидуальный проект</a:t>
            </a:r>
            <a:br>
              <a:rPr lang="ru-RU" dirty="0"/>
            </a:br>
            <a:r>
              <a:rPr lang="ru-RU" dirty="0"/>
              <a:t>Игра </a:t>
            </a:r>
            <a:r>
              <a:rPr lang="en-US" dirty="0"/>
              <a:t>“</a:t>
            </a:r>
            <a:r>
              <a:rPr lang="ru-RU" dirty="0"/>
              <a:t>Крипториум</a:t>
            </a:r>
            <a:r>
              <a:rPr lang="en-US" dirty="0"/>
              <a:t>”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D124A35-A450-4D5D-9EE2-711DE86C0C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721469"/>
            <a:ext cx="9144000" cy="2000006"/>
          </a:xfrm>
        </p:spPr>
        <p:txBody>
          <a:bodyPr>
            <a:normAutofit fontScale="77500" lnSpcReduction="20000"/>
          </a:bodyPr>
          <a:lstStyle/>
          <a:p>
            <a:pPr algn="r"/>
            <a:r>
              <a:rPr lang="ru-RU" dirty="0" smtClean="0">
                <a:latin typeface="Corbel" panose="020B0503020204020204" pitchFamily="34" charset="0"/>
              </a:rPr>
              <a:t>Город: Новосибирск</a:t>
            </a:r>
          </a:p>
          <a:p>
            <a:pPr algn="r"/>
            <a:r>
              <a:rPr lang="ru-RU" dirty="0" smtClean="0">
                <a:latin typeface="Corbel" panose="020B0503020204020204" pitchFamily="34" charset="0"/>
              </a:rPr>
              <a:t>Площадка: Инженерный лицей НГТУ</a:t>
            </a:r>
          </a:p>
          <a:p>
            <a:pPr algn="r"/>
            <a:r>
              <a:rPr lang="ru-RU" dirty="0" smtClean="0">
                <a:latin typeface="Corbel" panose="020B0503020204020204" pitchFamily="34" charset="0"/>
              </a:rPr>
              <a:t>Учащийся: Домашенко Кирилл</a:t>
            </a:r>
          </a:p>
          <a:p>
            <a:pPr algn="r"/>
            <a:r>
              <a:rPr lang="ru-RU" dirty="0" smtClean="0">
                <a:latin typeface="Corbel" panose="020B0503020204020204" pitchFamily="34" charset="0"/>
              </a:rPr>
              <a:t>Преподаватель: </a:t>
            </a:r>
            <a:r>
              <a:rPr lang="ru-RU" dirty="0" err="1" smtClean="0">
                <a:latin typeface="Corbel" panose="020B0503020204020204" pitchFamily="34" charset="0"/>
              </a:rPr>
              <a:t>Шперлинг</a:t>
            </a:r>
            <a:r>
              <a:rPr lang="ru-RU" dirty="0" smtClean="0">
                <a:latin typeface="Corbel" panose="020B0503020204020204" pitchFamily="34" charset="0"/>
              </a:rPr>
              <a:t> Владимир Константинович </a:t>
            </a:r>
          </a:p>
          <a:p>
            <a:pPr algn="r"/>
            <a:r>
              <a:rPr lang="ru-RU" dirty="0" smtClean="0">
                <a:latin typeface="Corbel" panose="020B0503020204020204" pitchFamily="34" charset="0"/>
              </a:rPr>
              <a:t>Учебное заведение: МБОУ Лицей информационных технологий</a:t>
            </a:r>
          </a:p>
          <a:p>
            <a:pPr algn="r"/>
            <a:r>
              <a:rPr lang="ru-RU" dirty="0" smtClean="0">
                <a:latin typeface="Corbel" panose="020B0503020204020204" pitchFamily="34" charset="0"/>
              </a:rPr>
              <a:t>Дата: 23 мая 2023 года</a:t>
            </a:r>
            <a:endParaRPr lang="ru-RU" dirty="0">
              <a:latin typeface="Corbel" panose="020B0503020204020204" pitchFamily="34" charset="0"/>
            </a:endParaRP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39171CC-B167-447C-A9FD-65D1523FB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0FC8884-0561-42A9-AF80-F6A6938D0E7A}" type="datetime1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SamsungOne 450C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23.05.2023</a:t>
            </a:fld>
            <a:endParaRPr kumimoji="0" lang="ru-RU" sz="12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SamsungOne 450C"/>
              <a:ea typeface="+mn-ea"/>
              <a:cs typeface="+mn-cs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9035B88-EA81-4BAC-AD5C-7793E9817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D0A6DE4-523C-4F70-BC59-CD9CEAB9BA4C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SamsungOne 450C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ru-RU" sz="12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SamsungOne 450C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39740842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875349-B8FF-4EAF-9758-1B6C76217467}" type="datetime1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SamsungOne 450C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23.05.2023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SamsungOne 450C"/>
              <a:ea typeface="+mn-ea"/>
              <a:cs typeface="+mn-cs"/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D0A6DE4-523C-4F70-BC59-CD9CEAB9BA4C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SamsungOne 450C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SamsungOne 450C"/>
              <a:ea typeface="+mn-ea"/>
              <a:cs typeface="+mn-cs"/>
            </a:endParaRPr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Технологии</a:t>
            </a:r>
            <a:endParaRPr lang="ru-RU" dirty="0"/>
          </a:p>
        </p:txBody>
      </p:sp>
      <p:sp>
        <p:nvSpPr>
          <p:cNvPr id="5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 txBox="1">
            <a:spLocks/>
          </p:cNvSpPr>
          <p:nvPr/>
        </p:nvSpPr>
        <p:spPr>
          <a:xfrm>
            <a:off x="838200" y="13102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40000"/>
              </a:lnSpc>
              <a:buNone/>
            </a:pPr>
            <a:r>
              <a:rPr lang="ru-RU" dirty="0" smtClean="0"/>
              <a:t>Взаимодействие с сервером (</a:t>
            </a:r>
            <a:r>
              <a:rPr lang="en-US" dirty="0" smtClean="0"/>
              <a:t>API) – Retrofit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ru-RU" dirty="0" smtClean="0"/>
              <a:t>Взаимодействие с </a:t>
            </a:r>
            <a:r>
              <a:rPr lang="en-US" dirty="0" smtClean="0"/>
              <a:t>XML </a:t>
            </a:r>
            <a:r>
              <a:rPr lang="ru-RU" dirty="0" err="1" smtClean="0"/>
              <a:t>активити</a:t>
            </a:r>
            <a:r>
              <a:rPr lang="ru-RU" dirty="0" smtClean="0"/>
              <a:t> – </a:t>
            </a:r>
            <a:r>
              <a:rPr lang="en-US" dirty="0" err="1" smtClean="0"/>
              <a:t>ViewBinding</a:t>
            </a:r>
            <a:endParaRPr lang="en-US" dirty="0" smtClean="0"/>
          </a:p>
          <a:p>
            <a:pPr marL="0" indent="0">
              <a:lnSpc>
                <a:spcPct val="140000"/>
              </a:lnSpc>
              <a:buNone/>
            </a:pPr>
            <a:r>
              <a:rPr lang="ru-RU" dirty="0" smtClean="0"/>
              <a:t>Подписка на изменение данных</a:t>
            </a:r>
            <a:r>
              <a:rPr lang="en-US" dirty="0" smtClean="0"/>
              <a:t> (</a:t>
            </a:r>
            <a:r>
              <a:rPr lang="ru-RU" dirty="0" smtClean="0"/>
              <a:t>горячее обновление</a:t>
            </a:r>
            <a:r>
              <a:rPr lang="en-US" dirty="0" smtClean="0"/>
              <a:t>)</a:t>
            </a:r>
            <a:r>
              <a:rPr lang="ru-RU" dirty="0" smtClean="0"/>
              <a:t> и </a:t>
            </a:r>
            <a:r>
              <a:rPr lang="en-US" dirty="0" smtClean="0"/>
              <a:t>Callback – LiveCycle (</a:t>
            </a:r>
            <a:r>
              <a:rPr lang="en-US" dirty="0" err="1" smtClean="0"/>
              <a:t>LiveData</a:t>
            </a:r>
            <a:r>
              <a:rPr lang="en-US" dirty="0" smtClean="0"/>
              <a:t>)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ru-RU" dirty="0" smtClean="0"/>
              <a:t>Графики изменения цен валют – </a:t>
            </a:r>
            <a:r>
              <a:rPr lang="en-US" dirty="0" err="1" smtClean="0"/>
              <a:t>AndroidPlot</a:t>
            </a:r>
            <a:endParaRPr lang="en-US" dirty="0" smtClean="0"/>
          </a:p>
          <a:p>
            <a:pPr marL="0" indent="0">
              <a:lnSpc>
                <a:spcPct val="140000"/>
              </a:lnSpc>
              <a:buNone/>
            </a:pPr>
            <a:r>
              <a:rPr lang="ru-RU" dirty="0" smtClean="0"/>
              <a:t>Хранение данных – </a:t>
            </a:r>
            <a:r>
              <a:rPr lang="en-US" dirty="0" err="1" smtClean="0"/>
              <a:t>SharedPreferences</a:t>
            </a:r>
            <a:endParaRPr lang="en-US" dirty="0" smtClean="0"/>
          </a:p>
          <a:p>
            <a:pPr marL="0" indent="0">
              <a:lnSpc>
                <a:spcPct val="140000"/>
              </a:lnSpc>
              <a:buNone/>
            </a:pPr>
            <a:r>
              <a:rPr lang="ru-RU" dirty="0" smtClean="0"/>
              <a:t>Дополнительные окна внутри </a:t>
            </a:r>
            <a:r>
              <a:rPr lang="ru-RU" dirty="0" err="1" smtClean="0"/>
              <a:t>активити</a:t>
            </a:r>
            <a:r>
              <a:rPr lang="ru-RU" dirty="0" smtClean="0"/>
              <a:t> – </a:t>
            </a:r>
            <a:r>
              <a:rPr lang="en-US" dirty="0" smtClean="0"/>
              <a:t>Fragment</a:t>
            </a:r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335357475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875349-B8FF-4EAF-9758-1B6C76217467}" type="datetime1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SamsungOne 450C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23.05.2023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SamsungOne 450C"/>
              <a:ea typeface="+mn-ea"/>
              <a:cs typeface="+mn-cs"/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D0A6DE4-523C-4F70-BC59-CD9CEAB9BA4C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SamsungOne 450C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SamsungOne 450C"/>
              <a:ea typeface="+mn-ea"/>
              <a:cs typeface="+mn-cs"/>
            </a:endParaRPr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Внутренняя иерархия классов</a:t>
            </a:r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9467" y="1139159"/>
            <a:ext cx="7689995" cy="5582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052951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875349-B8FF-4EAF-9758-1B6C76217467}" type="datetime1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SamsungOne 450C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23.05.2023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SamsungOne 450C"/>
              <a:ea typeface="+mn-ea"/>
              <a:cs typeface="+mn-cs"/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D0A6DE4-523C-4F70-BC59-CD9CEAB9BA4C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SamsungOne 450C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SamsungOne 450C"/>
              <a:ea typeface="+mn-ea"/>
              <a:cs typeface="+mn-cs"/>
            </a:endParaRPr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Перспективы</a:t>
            </a:r>
            <a:endParaRPr lang="ru-RU" dirty="0"/>
          </a:p>
        </p:txBody>
      </p:sp>
      <p:sp>
        <p:nvSpPr>
          <p:cNvPr id="5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 txBox="1">
            <a:spLocks/>
          </p:cNvSpPr>
          <p:nvPr/>
        </p:nvSpPr>
        <p:spPr>
          <a:xfrm>
            <a:off x="838200" y="13102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40000"/>
              </a:lnSpc>
              <a:buNone/>
            </a:pPr>
            <a:r>
              <a:rPr lang="ru-RU" dirty="0" smtClean="0"/>
              <a:t>Подключить базу данных для надёжного хранения количества валют на сервере.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ru-RU" dirty="0" smtClean="0"/>
              <a:t>Добавить систему аккаунтов.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ru-RU" dirty="0" smtClean="0"/>
              <a:t>Добавить отдельную вкладку </a:t>
            </a:r>
            <a:r>
              <a:rPr lang="en-US" dirty="0" smtClean="0"/>
              <a:t>“</a:t>
            </a:r>
            <a:r>
              <a:rPr lang="ru-RU" dirty="0" smtClean="0"/>
              <a:t>Магазин</a:t>
            </a:r>
            <a:r>
              <a:rPr lang="en-US" dirty="0" smtClean="0"/>
              <a:t>”</a:t>
            </a:r>
            <a:r>
              <a:rPr lang="ru-RU" dirty="0" smtClean="0"/>
              <a:t> с различными плюшками.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ru-RU" dirty="0" smtClean="0"/>
              <a:t>Добавить систему </a:t>
            </a:r>
            <a:r>
              <a:rPr lang="en-US" dirty="0" smtClean="0"/>
              <a:t>NFT</a:t>
            </a:r>
            <a:r>
              <a:rPr lang="ru-RU" dirty="0" smtClean="0"/>
              <a:t>.</a:t>
            </a:r>
            <a:endParaRPr lang="en-US" dirty="0" smtClean="0"/>
          </a:p>
          <a:p>
            <a:pPr marL="0" indent="0">
              <a:lnSpc>
                <a:spcPct val="140000"/>
              </a:lnSpc>
              <a:buNone/>
            </a:pPr>
            <a:r>
              <a:rPr lang="ru-RU" dirty="0" smtClean="0"/>
              <a:t>Добавить аукцион </a:t>
            </a:r>
            <a:r>
              <a:rPr lang="en-US" dirty="0" smtClean="0"/>
              <a:t>NFT</a:t>
            </a:r>
            <a:r>
              <a:rPr lang="ru-RU" dirty="0" smtClean="0"/>
              <a:t> с участием игроков.</a:t>
            </a:r>
          </a:p>
        </p:txBody>
      </p:sp>
    </p:spTree>
    <p:extLst>
      <p:ext uri="{BB962C8B-B14F-4D97-AF65-F5344CB8AC3E}">
        <p14:creationId xmlns:p14="http://schemas.microsoft.com/office/powerpoint/2010/main" val="3198631646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AD42FB-C595-4448-903C-F423BC2C939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Индивидуальный проект</a:t>
            </a:r>
            <a:br>
              <a:rPr lang="ru-RU" dirty="0"/>
            </a:br>
            <a:r>
              <a:rPr lang="ru-RU" dirty="0"/>
              <a:t>Игра </a:t>
            </a:r>
            <a:r>
              <a:rPr lang="en-US" dirty="0"/>
              <a:t>“</a:t>
            </a:r>
            <a:r>
              <a:rPr lang="ru-RU" dirty="0"/>
              <a:t>Крипториум</a:t>
            </a:r>
            <a:r>
              <a:rPr lang="en-US" dirty="0"/>
              <a:t>”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D124A35-A450-4D5D-9EE2-711DE86C0C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721469"/>
            <a:ext cx="9144000" cy="2000006"/>
          </a:xfrm>
        </p:spPr>
        <p:txBody>
          <a:bodyPr>
            <a:normAutofit fontScale="77500" lnSpcReduction="20000"/>
          </a:bodyPr>
          <a:lstStyle/>
          <a:p>
            <a:pPr algn="r"/>
            <a:r>
              <a:rPr lang="ru-RU" dirty="0" smtClean="0">
                <a:latin typeface="Corbel" panose="020B0503020204020204" pitchFamily="34" charset="0"/>
              </a:rPr>
              <a:t>Город: Новосибирск</a:t>
            </a:r>
          </a:p>
          <a:p>
            <a:pPr algn="r"/>
            <a:r>
              <a:rPr lang="ru-RU" dirty="0" smtClean="0">
                <a:latin typeface="Corbel" panose="020B0503020204020204" pitchFamily="34" charset="0"/>
              </a:rPr>
              <a:t>Площадка: Инженерный лицей НГТУ</a:t>
            </a:r>
          </a:p>
          <a:p>
            <a:pPr algn="r"/>
            <a:r>
              <a:rPr lang="ru-RU" dirty="0" smtClean="0">
                <a:latin typeface="Corbel" panose="020B0503020204020204" pitchFamily="34" charset="0"/>
              </a:rPr>
              <a:t>Учащийся: Домашенко Кирилл</a:t>
            </a:r>
          </a:p>
          <a:p>
            <a:pPr algn="r"/>
            <a:r>
              <a:rPr lang="ru-RU" dirty="0" smtClean="0">
                <a:latin typeface="Corbel" panose="020B0503020204020204" pitchFamily="34" charset="0"/>
              </a:rPr>
              <a:t>Преподаватель: </a:t>
            </a:r>
            <a:r>
              <a:rPr lang="ru-RU" dirty="0" err="1" smtClean="0">
                <a:latin typeface="Corbel" panose="020B0503020204020204" pitchFamily="34" charset="0"/>
              </a:rPr>
              <a:t>Шперлинг</a:t>
            </a:r>
            <a:r>
              <a:rPr lang="ru-RU" dirty="0" smtClean="0">
                <a:latin typeface="Corbel" panose="020B0503020204020204" pitchFamily="34" charset="0"/>
              </a:rPr>
              <a:t> Владимир Константинович </a:t>
            </a:r>
          </a:p>
          <a:p>
            <a:pPr algn="r"/>
            <a:r>
              <a:rPr lang="ru-RU" dirty="0" smtClean="0">
                <a:latin typeface="Corbel" panose="020B0503020204020204" pitchFamily="34" charset="0"/>
              </a:rPr>
              <a:t>Учебное заведение: МБОУ Лицей информационных технологий</a:t>
            </a:r>
          </a:p>
          <a:p>
            <a:pPr algn="r"/>
            <a:r>
              <a:rPr lang="ru-RU" dirty="0" smtClean="0">
                <a:latin typeface="Corbel" panose="020B0503020204020204" pitchFamily="34" charset="0"/>
              </a:rPr>
              <a:t>Дата: 23 мая 2023 года</a:t>
            </a:r>
            <a:endParaRPr lang="ru-RU" dirty="0">
              <a:latin typeface="Corbel" panose="020B0503020204020204" pitchFamily="34" charset="0"/>
            </a:endParaRP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39171CC-B167-447C-A9FD-65D1523FB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0FC8884-0561-42A9-AF80-F6A6938D0E7A}" type="datetime1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SamsungOne 450C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23.05.2023</a:t>
            </a:fld>
            <a:endParaRPr kumimoji="0" lang="ru-RU" sz="12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SamsungOne 450C"/>
              <a:ea typeface="+mn-ea"/>
              <a:cs typeface="+mn-cs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9035B88-EA81-4BAC-AD5C-7793E9817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D0A6DE4-523C-4F70-BC59-CD9CEAB9BA4C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SamsungOne 450C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ru-RU" sz="12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SamsungOne 450C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38754929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3138" y="6381288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C944032-3D28-4E68-B92B-ACC4BF1020C3}" type="datetime1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SamsungOne 450C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23.05.2023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SamsungOne 450C"/>
              <a:ea typeface="+mn-ea"/>
              <a:cs typeface="+mn-cs"/>
            </a:endParaRPr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D0A6DE4-523C-4F70-BC59-CD9CEAB9BA4C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SamsungOne 450C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SamsungOne 450C"/>
              <a:ea typeface="+mn-ea"/>
              <a:cs typeface="+mn-cs"/>
            </a:endParaRPr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138" y="390063"/>
            <a:ext cx="9257907" cy="690677"/>
          </a:xfrm>
        </p:spPr>
        <p:txBody>
          <a:bodyPr/>
          <a:lstStyle/>
          <a:p>
            <a:r>
              <a:rPr lang="ru-RU" dirty="0" smtClean="0"/>
              <a:t>Введение</a:t>
            </a:r>
            <a:endParaRPr lang="ru-RU" dirty="0"/>
          </a:p>
        </p:txBody>
      </p:sp>
      <p:sp>
        <p:nvSpPr>
          <p:cNvPr id="6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 txBox="1">
            <a:spLocks/>
          </p:cNvSpPr>
          <p:nvPr/>
        </p:nvSpPr>
        <p:spPr>
          <a:xfrm>
            <a:off x="838200" y="13102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ru-RU" dirty="0" smtClean="0"/>
              <a:t>Крипториум – это игра, главной сутью которой является </a:t>
            </a:r>
            <a:r>
              <a:rPr lang="ru-RU" dirty="0" err="1" smtClean="0"/>
              <a:t>майнинг</a:t>
            </a:r>
            <a:r>
              <a:rPr lang="ru-RU" dirty="0" smtClean="0"/>
              <a:t> </a:t>
            </a:r>
            <a:r>
              <a:rPr lang="ru-RU" dirty="0" err="1" smtClean="0"/>
              <a:t>криптовалюты</a:t>
            </a:r>
            <a:r>
              <a:rPr lang="ru-RU" dirty="0" smtClean="0"/>
              <a:t>, её продажа и покупка другой валюты на бирже.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ru-RU" dirty="0" smtClean="0"/>
              <a:t>Присутствует очень правдоподобный процесс обмена валют на деньги и наоборот. Приложение может пригодиться начинающим инвесторам.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580792"/>
            <a:ext cx="1479732" cy="1479732"/>
          </a:xfrm>
          <a:prstGeom prst="roundRect">
            <a:avLst/>
          </a:prstGeom>
          <a:effectLst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1471595551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3138" y="6381288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C944032-3D28-4E68-B92B-ACC4BF1020C3}" type="datetime1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SamsungOne 450C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23.05.2023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SamsungOne 450C"/>
              <a:ea typeface="+mn-ea"/>
              <a:cs typeface="+mn-cs"/>
            </a:endParaRPr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D0A6DE4-523C-4F70-BC59-CD9CEAB9BA4C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SamsungOne 450C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SamsungOne 450C"/>
              <a:ea typeface="+mn-ea"/>
              <a:cs typeface="+mn-cs"/>
            </a:endParaRPr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138" y="390063"/>
            <a:ext cx="9257907" cy="690677"/>
          </a:xfrm>
        </p:spPr>
        <p:txBody>
          <a:bodyPr/>
          <a:lstStyle/>
          <a:p>
            <a:r>
              <a:rPr lang="ru-RU" b="1" dirty="0" smtClean="0"/>
              <a:t>Н</a:t>
            </a:r>
            <a:r>
              <a:rPr lang="ru-RU" dirty="0" smtClean="0"/>
              <a:t>авигация</a:t>
            </a:r>
            <a:endParaRPr lang="ru-RU" dirty="0"/>
          </a:p>
        </p:txBody>
      </p:sp>
      <p:sp>
        <p:nvSpPr>
          <p:cNvPr id="6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 txBox="1">
            <a:spLocks/>
          </p:cNvSpPr>
          <p:nvPr/>
        </p:nvSpPr>
        <p:spPr>
          <a:xfrm>
            <a:off x="838200" y="13102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dirty="0" smtClean="0"/>
              <a:t>Игра разбита на 3 раздела:</a:t>
            </a:r>
          </a:p>
        </p:txBody>
      </p:sp>
    </p:spTree>
    <p:extLst>
      <p:ext uri="{BB962C8B-B14F-4D97-AF65-F5344CB8AC3E}">
        <p14:creationId xmlns:p14="http://schemas.microsoft.com/office/powerpoint/2010/main" val="1397739491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3138" y="6381288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C944032-3D28-4E68-B92B-ACC4BF1020C3}" type="datetime1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SamsungOne 450C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23.05.2023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SamsungOne 450C"/>
              <a:ea typeface="+mn-ea"/>
              <a:cs typeface="+mn-cs"/>
            </a:endParaRPr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D0A6DE4-523C-4F70-BC59-CD9CEAB9BA4C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SamsungOne 450C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SamsungOne 450C"/>
              <a:ea typeface="+mn-ea"/>
              <a:cs typeface="+mn-cs"/>
            </a:endParaRPr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138" y="390063"/>
            <a:ext cx="9257907" cy="690677"/>
          </a:xfrm>
        </p:spPr>
        <p:txBody>
          <a:bodyPr/>
          <a:lstStyle/>
          <a:p>
            <a:r>
              <a:rPr lang="ru-RU" b="1" dirty="0" smtClean="0"/>
              <a:t>Н</a:t>
            </a:r>
            <a:r>
              <a:rPr lang="ru-RU" dirty="0" smtClean="0"/>
              <a:t>авигация. Вкладка </a:t>
            </a:r>
            <a:r>
              <a:rPr lang="en-US" dirty="0" smtClean="0"/>
              <a:t>“</a:t>
            </a:r>
            <a:r>
              <a:rPr lang="ru-RU" dirty="0" err="1" smtClean="0"/>
              <a:t>Майнинг</a:t>
            </a:r>
            <a:r>
              <a:rPr lang="en-US" dirty="0" smtClean="0"/>
              <a:t>”</a:t>
            </a:r>
            <a:endParaRPr lang="ru-RU" dirty="0"/>
          </a:p>
        </p:txBody>
      </p:sp>
      <p:sp>
        <p:nvSpPr>
          <p:cNvPr id="6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 txBox="1">
            <a:spLocks/>
          </p:cNvSpPr>
          <p:nvPr/>
        </p:nvSpPr>
        <p:spPr>
          <a:xfrm>
            <a:off x="838200" y="13102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ru-RU" dirty="0" smtClean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778" y="1229740"/>
            <a:ext cx="2470445" cy="5365671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32" t="12932" r="37696" b="16251"/>
          <a:stretch/>
        </p:blipFill>
        <p:spPr>
          <a:xfrm>
            <a:off x="4656283" y="967154"/>
            <a:ext cx="2879435" cy="5890846"/>
          </a:xfrm>
          <a:prstGeom prst="rect">
            <a:avLst/>
          </a:prstGeom>
        </p:spPr>
      </p:pic>
      <p:sp>
        <p:nvSpPr>
          <p:cNvPr id="10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 txBox="1">
            <a:spLocks/>
          </p:cNvSpPr>
          <p:nvPr/>
        </p:nvSpPr>
        <p:spPr>
          <a:xfrm>
            <a:off x="990600" y="1462626"/>
            <a:ext cx="3665683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400" dirty="0" smtClean="0"/>
              <a:t>Крути вентиляторы видеокарты (кликай)</a:t>
            </a:r>
          </a:p>
          <a:p>
            <a:pPr marL="0" indent="0">
              <a:buNone/>
            </a:pPr>
            <a:endParaRPr lang="ru-RU" sz="2400" dirty="0" smtClean="0"/>
          </a:p>
          <a:p>
            <a:pPr marL="0" indent="0">
              <a:buNone/>
            </a:pPr>
            <a:r>
              <a:rPr lang="ru-RU" sz="2400" dirty="0" smtClean="0"/>
              <a:t>Охлаждай видеокарту</a:t>
            </a:r>
          </a:p>
          <a:p>
            <a:pPr marL="0" indent="0">
              <a:buNone/>
            </a:pPr>
            <a:endParaRPr lang="ru-RU" sz="2400" dirty="0" smtClean="0"/>
          </a:p>
          <a:p>
            <a:pPr marL="0" indent="0">
              <a:buNone/>
            </a:pPr>
            <a:r>
              <a:rPr lang="ru-RU" sz="2400" dirty="0" smtClean="0"/>
              <a:t>Зарабатывай </a:t>
            </a:r>
            <a:r>
              <a:rPr lang="en-US" sz="2400" dirty="0" err="1" smtClean="0"/>
              <a:t>Ethereum</a:t>
            </a:r>
            <a:endParaRPr lang="en-US" sz="2400" dirty="0" smtClean="0"/>
          </a:p>
        </p:txBody>
      </p:sp>
      <p:sp>
        <p:nvSpPr>
          <p:cNvPr id="11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 txBox="1">
            <a:spLocks/>
          </p:cNvSpPr>
          <p:nvPr/>
        </p:nvSpPr>
        <p:spPr>
          <a:xfrm>
            <a:off x="7924467" y="1403008"/>
            <a:ext cx="3665683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400" dirty="0" smtClean="0"/>
              <a:t>Прокачивай видеокарту</a:t>
            </a:r>
          </a:p>
          <a:p>
            <a:pPr marL="0" indent="0">
              <a:buNone/>
            </a:pPr>
            <a:endParaRPr lang="ru-RU" sz="2400" dirty="0" smtClean="0"/>
          </a:p>
          <a:p>
            <a:pPr marL="0" indent="0">
              <a:buNone/>
            </a:pPr>
            <a:r>
              <a:rPr lang="ru-RU" sz="2400" dirty="0" smtClean="0"/>
              <a:t>Ломай видеокарту</a:t>
            </a:r>
          </a:p>
          <a:p>
            <a:pPr marL="0" indent="0">
              <a:buNone/>
            </a:pPr>
            <a:endParaRPr lang="ru-RU" sz="2400" dirty="0" smtClean="0"/>
          </a:p>
          <a:p>
            <a:pPr marL="0" indent="0">
              <a:buNone/>
            </a:pPr>
            <a:r>
              <a:rPr lang="ru-RU" sz="2400" dirty="0" smtClean="0"/>
              <a:t>Покупай видеокарту</a:t>
            </a:r>
          </a:p>
          <a:p>
            <a:pPr marL="0" indent="0">
              <a:buNone/>
            </a:pPr>
            <a:endParaRPr lang="ru-RU" sz="2400" dirty="0" smtClean="0"/>
          </a:p>
          <a:p>
            <a:pPr marL="0" indent="0">
              <a:buNone/>
            </a:pPr>
            <a:r>
              <a:rPr lang="ru-RU" sz="2400" dirty="0" smtClean="0"/>
              <a:t>И всё </a:t>
            </a:r>
            <a:r>
              <a:rPr lang="ru-RU" sz="2400" dirty="0" err="1" smtClean="0"/>
              <a:t>по-новой</a:t>
            </a: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3563151121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3138" y="6381288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C944032-3D28-4E68-B92B-ACC4BF1020C3}" type="datetime1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SamsungOne 450C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23.05.2023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SamsungOne 450C"/>
              <a:ea typeface="+mn-ea"/>
              <a:cs typeface="+mn-cs"/>
            </a:endParaRPr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D0A6DE4-523C-4F70-BC59-CD9CEAB9BA4C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SamsungOne 450C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SamsungOne 450C"/>
              <a:ea typeface="+mn-ea"/>
              <a:cs typeface="+mn-cs"/>
            </a:endParaRPr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138" y="390063"/>
            <a:ext cx="9257907" cy="690677"/>
          </a:xfrm>
        </p:spPr>
        <p:txBody>
          <a:bodyPr/>
          <a:lstStyle/>
          <a:p>
            <a:r>
              <a:rPr lang="ru-RU" b="1" dirty="0" smtClean="0"/>
              <a:t>Н</a:t>
            </a:r>
            <a:r>
              <a:rPr lang="ru-RU" dirty="0" smtClean="0"/>
              <a:t>авигация. Вкладка </a:t>
            </a:r>
            <a:r>
              <a:rPr lang="en-US" dirty="0" smtClean="0"/>
              <a:t>“</a:t>
            </a:r>
            <a:r>
              <a:rPr lang="ru-RU" dirty="0" err="1" smtClean="0"/>
              <a:t>Майнинг</a:t>
            </a:r>
            <a:r>
              <a:rPr lang="en-US" dirty="0" smtClean="0"/>
              <a:t>”</a:t>
            </a:r>
            <a:endParaRPr lang="ru-RU" dirty="0"/>
          </a:p>
        </p:txBody>
      </p:sp>
      <p:sp>
        <p:nvSpPr>
          <p:cNvPr id="6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 txBox="1">
            <a:spLocks/>
          </p:cNvSpPr>
          <p:nvPr/>
        </p:nvSpPr>
        <p:spPr>
          <a:xfrm>
            <a:off x="838200" y="13102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ru-RU" dirty="0" smtClean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7979" y="1226346"/>
            <a:ext cx="2454806" cy="5331705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32" t="12932" r="37696" b="16251"/>
          <a:stretch/>
        </p:blipFill>
        <p:spPr>
          <a:xfrm>
            <a:off x="4656283" y="967154"/>
            <a:ext cx="2879435" cy="5890846"/>
          </a:xfrm>
          <a:prstGeom prst="rect">
            <a:avLst/>
          </a:prstGeom>
        </p:spPr>
      </p:pic>
      <p:sp>
        <p:nvSpPr>
          <p:cNvPr id="10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 txBox="1">
            <a:spLocks/>
          </p:cNvSpPr>
          <p:nvPr/>
        </p:nvSpPr>
        <p:spPr>
          <a:xfrm>
            <a:off x="990600" y="1462626"/>
            <a:ext cx="3665683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400" dirty="0" smtClean="0"/>
              <a:t>Крути вентиляторы видеокарты (кликай)</a:t>
            </a:r>
          </a:p>
          <a:p>
            <a:pPr marL="0" indent="0">
              <a:buNone/>
            </a:pPr>
            <a:endParaRPr lang="ru-RU" sz="2400" dirty="0" smtClean="0"/>
          </a:p>
          <a:p>
            <a:pPr marL="0" indent="0">
              <a:buNone/>
            </a:pPr>
            <a:r>
              <a:rPr lang="ru-RU" sz="2400" dirty="0" smtClean="0"/>
              <a:t>Охлаждай видеокарту</a:t>
            </a:r>
          </a:p>
          <a:p>
            <a:pPr marL="0" indent="0">
              <a:buNone/>
            </a:pPr>
            <a:endParaRPr lang="ru-RU" sz="2400" dirty="0" smtClean="0"/>
          </a:p>
          <a:p>
            <a:pPr marL="0" indent="0">
              <a:buNone/>
            </a:pPr>
            <a:r>
              <a:rPr lang="ru-RU" sz="2400" dirty="0" smtClean="0"/>
              <a:t>Зарабатывай </a:t>
            </a:r>
            <a:r>
              <a:rPr lang="en-US" sz="2400" dirty="0" err="1" smtClean="0"/>
              <a:t>Ethereum</a:t>
            </a:r>
            <a:endParaRPr lang="en-US" sz="2400" dirty="0" smtClean="0"/>
          </a:p>
        </p:txBody>
      </p:sp>
      <p:sp>
        <p:nvSpPr>
          <p:cNvPr id="11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 txBox="1">
            <a:spLocks/>
          </p:cNvSpPr>
          <p:nvPr/>
        </p:nvSpPr>
        <p:spPr>
          <a:xfrm>
            <a:off x="7924467" y="1403008"/>
            <a:ext cx="3665683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400" dirty="0" smtClean="0"/>
              <a:t>Прокачивай видеокарту</a:t>
            </a:r>
          </a:p>
          <a:p>
            <a:pPr marL="0" indent="0">
              <a:buNone/>
            </a:pPr>
            <a:endParaRPr lang="ru-RU" sz="2400" dirty="0" smtClean="0"/>
          </a:p>
          <a:p>
            <a:pPr marL="0" indent="0">
              <a:buNone/>
            </a:pPr>
            <a:r>
              <a:rPr lang="ru-RU" sz="2400" dirty="0" smtClean="0"/>
              <a:t>Ломай видеокарту</a:t>
            </a:r>
          </a:p>
          <a:p>
            <a:pPr marL="0" indent="0">
              <a:buNone/>
            </a:pPr>
            <a:endParaRPr lang="ru-RU" sz="2400" dirty="0" smtClean="0"/>
          </a:p>
          <a:p>
            <a:pPr marL="0" indent="0">
              <a:buNone/>
            </a:pPr>
            <a:r>
              <a:rPr lang="ru-RU" sz="2400" dirty="0" smtClean="0"/>
              <a:t>Покупай видеокарту</a:t>
            </a:r>
          </a:p>
          <a:p>
            <a:pPr marL="0" indent="0">
              <a:buNone/>
            </a:pPr>
            <a:endParaRPr lang="ru-RU" sz="2400" dirty="0" smtClean="0"/>
          </a:p>
          <a:p>
            <a:pPr marL="0" indent="0">
              <a:buNone/>
            </a:pPr>
            <a:r>
              <a:rPr lang="ru-RU" sz="2400" dirty="0" smtClean="0"/>
              <a:t>И всё </a:t>
            </a:r>
            <a:r>
              <a:rPr lang="ru-RU" sz="2400" dirty="0" err="1" smtClean="0"/>
              <a:t>по-новой</a:t>
            </a: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1385880549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3138" y="6381288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C944032-3D28-4E68-B92B-ACC4BF1020C3}" type="datetime1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SamsungOne 450C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23.05.2023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SamsungOne 450C"/>
              <a:ea typeface="+mn-ea"/>
              <a:cs typeface="+mn-cs"/>
            </a:endParaRPr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D0A6DE4-523C-4F70-BC59-CD9CEAB9BA4C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SamsungOne 450C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SamsungOne 450C"/>
              <a:ea typeface="+mn-ea"/>
              <a:cs typeface="+mn-cs"/>
            </a:endParaRPr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138" y="390063"/>
            <a:ext cx="9257907" cy="690677"/>
          </a:xfrm>
        </p:spPr>
        <p:txBody>
          <a:bodyPr/>
          <a:lstStyle/>
          <a:p>
            <a:r>
              <a:rPr lang="ru-RU" b="1" dirty="0" smtClean="0"/>
              <a:t>Н</a:t>
            </a:r>
            <a:r>
              <a:rPr lang="ru-RU" dirty="0" smtClean="0"/>
              <a:t>авигация. Вкладка </a:t>
            </a:r>
            <a:r>
              <a:rPr lang="en-US" dirty="0" smtClean="0"/>
              <a:t>“</a:t>
            </a:r>
            <a:r>
              <a:rPr lang="ru-RU" b="1" dirty="0" smtClean="0"/>
              <a:t>Б</a:t>
            </a:r>
            <a:r>
              <a:rPr lang="ru-RU" dirty="0" smtClean="0"/>
              <a:t>иржа</a:t>
            </a:r>
            <a:r>
              <a:rPr lang="en-US" dirty="0" smtClean="0"/>
              <a:t>”</a:t>
            </a:r>
            <a:endParaRPr lang="ru-RU" dirty="0"/>
          </a:p>
        </p:txBody>
      </p:sp>
      <p:sp>
        <p:nvSpPr>
          <p:cNvPr id="6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 txBox="1">
            <a:spLocks/>
          </p:cNvSpPr>
          <p:nvPr/>
        </p:nvSpPr>
        <p:spPr>
          <a:xfrm>
            <a:off x="838200" y="13102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ru-RU" dirty="0" smtClean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4450" y="1237715"/>
            <a:ext cx="2463101" cy="5349721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32" t="12932" r="37696" b="16251"/>
          <a:stretch/>
        </p:blipFill>
        <p:spPr>
          <a:xfrm>
            <a:off x="4656283" y="967154"/>
            <a:ext cx="2879435" cy="5890846"/>
          </a:xfrm>
          <a:prstGeom prst="rect">
            <a:avLst/>
          </a:prstGeom>
        </p:spPr>
      </p:pic>
      <p:sp>
        <p:nvSpPr>
          <p:cNvPr id="10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 txBox="1">
            <a:spLocks/>
          </p:cNvSpPr>
          <p:nvPr/>
        </p:nvSpPr>
        <p:spPr>
          <a:xfrm>
            <a:off x="990600" y="1462626"/>
            <a:ext cx="3665683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400" dirty="0" smtClean="0"/>
              <a:t>Продавай </a:t>
            </a:r>
            <a:r>
              <a:rPr lang="en-US" sz="2400" dirty="0" err="1" smtClean="0"/>
              <a:t>Ethereum</a:t>
            </a:r>
            <a:endParaRPr lang="en-US" sz="2400" dirty="0" smtClean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ru-RU" sz="2400" dirty="0" smtClean="0"/>
              <a:t>Получай рубли</a:t>
            </a:r>
          </a:p>
          <a:p>
            <a:pPr marL="0" indent="0">
              <a:buNone/>
            </a:pPr>
            <a:endParaRPr lang="ru-RU" sz="2400" dirty="0"/>
          </a:p>
          <a:p>
            <a:pPr marL="0" indent="0">
              <a:buNone/>
            </a:pPr>
            <a:r>
              <a:rPr lang="ru-RU" sz="2400" dirty="0" smtClean="0"/>
              <a:t>Ищи выгодные валюты</a:t>
            </a:r>
          </a:p>
          <a:p>
            <a:pPr marL="0" indent="0">
              <a:buNone/>
            </a:pPr>
            <a:endParaRPr lang="ru-RU" sz="2400" dirty="0"/>
          </a:p>
          <a:p>
            <a:pPr marL="0" indent="0">
              <a:buNone/>
            </a:pPr>
            <a:r>
              <a:rPr lang="ru-RU" sz="2400" dirty="0" smtClean="0"/>
              <a:t>Покупай валюту</a:t>
            </a:r>
            <a:endParaRPr lang="en-US" sz="2400" dirty="0" smtClean="0"/>
          </a:p>
        </p:txBody>
      </p:sp>
      <p:sp>
        <p:nvSpPr>
          <p:cNvPr id="11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 txBox="1">
            <a:spLocks/>
          </p:cNvSpPr>
          <p:nvPr/>
        </p:nvSpPr>
        <p:spPr>
          <a:xfrm>
            <a:off x="7924467" y="1403008"/>
            <a:ext cx="3665683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400" dirty="0" smtClean="0"/>
              <a:t>Ожидай </a:t>
            </a:r>
            <a:r>
              <a:rPr lang="ru-RU" sz="2400" dirty="0"/>
              <a:t>п</a:t>
            </a:r>
            <a:r>
              <a:rPr lang="ru-RU" sz="2400" dirty="0" smtClean="0"/>
              <a:t>однятия цен</a:t>
            </a:r>
          </a:p>
          <a:p>
            <a:pPr marL="0" indent="0">
              <a:buNone/>
            </a:pPr>
            <a:endParaRPr lang="ru-RU" sz="2400" dirty="0"/>
          </a:p>
          <a:p>
            <a:pPr marL="0" indent="0">
              <a:buNone/>
            </a:pPr>
            <a:r>
              <a:rPr lang="ru-RU" sz="2400" dirty="0" smtClean="0"/>
              <a:t>Продавай валюту</a:t>
            </a:r>
          </a:p>
          <a:p>
            <a:pPr marL="0" indent="0">
              <a:buNone/>
            </a:pPr>
            <a:endParaRPr lang="ru-RU" sz="2400" dirty="0"/>
          </a:p>
          <a:p>
            <a:pPr marL="0" indent="0">
              <a:buNone/>
            </a:pPr>
            <a:r>
              <a:rPr lang="ru-RU" sz="2400" dirty="0" smtClean="0"/>
              <a:t>Получай доход</a:t>
            </a:r>
          </a:p>
          <a:p>
            <a:pPr marL="0" indent="0">
              <a:buNone/>
            </a:pPr>
            <a:endParaRPr lang="ru-RU" sz="2400" dirty="0"/>
          </a:p>
          <a:p>
            <a:pPr marL="0" indent="0">
              <a:buNone/>
            </a:pPr>
            <a:r>
              <a:rPr lang="ru-RU" sz="2400" dirty="0" smtClean="0"/>
              <a:t>И всё </a:t>
            </a:r>
            <a:r>
              <a:rPr lang="ru-RU" sz="2400" dirty="0" err="1" smtClean="0"/>
              <a:t>по-новой</a:t>
            </a: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976386263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3138" y="6381288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C944032-3D28-4E68-B92B-ACC4BF1020C3}" type="datetime1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SamsungOne 450C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23.05.2023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SamsungOne 450C"/>
              <a:ea typeface="+mn-ea"/>
              <a:cs typeface="+mn-cs"/>
            </a:endParaRPr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D0A6DE4-523C-4F70-BC59-CD9CEAB9BA4C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SamsungOne 450C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SamsungOne 450C"/>
              <a:ea typeface="+mn-ea"/>
              <a:cs typeface="+mn-cs"/>
            </a:endParaRPr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138" y="390063"/>
            <a:ext cx="9257907" cy="690677"/>
          </a:xfrm>
        </p:spPr>
        <p:txBody>
          <a:bodyPr/>
          <a:lstStyle/>
          <a:p>
            <a:r>
              <a:rPr lang="ru-RU" b="1" dirty="0" smtClean="0"/>
              <a:t>Н</a:t>
            </a:r>
            <a:r>
              <a:rPr lang="ru-RU" dirty="0" smtClean="0"/>
              <a:t>авигация. Вкладка </a:t>
            </a:r>
            <a:r>
              <a:rPr lang="en-US" dirty="0" smtClean="0"/>
              <a:t>“</a:t>
            </a:r>
            <a:r>
              <a:rPr lang="ru-RU" b="1" dirty="0" smtClean="0"/>
              <a:t>Б</a:t>
            </a:r>
            <a:r>
              <a:rPr lang="ru-RU" dirty="0" smtClean="0"/>
              <a:t>иржа</a:t>
            </a:r>
            <a:r>
              <a:rPr lang="en-US" dirty="0" smtClean="0"/>
              <a:t>”</a:t>
            </a:r>
            <a:endParaRPr lang="ru-RU" dirty="0"/>
          </a:p>
        </p:txBody>
      </p:sp>
      <p:sp>
        <p:nvSpPr>
          <p:cNvPr id="6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 txBox="1">
            <a:spLocks/>
          </p:cNvSpPr>
          <p:nvPr/>
        </p:nvSpPr>
        <p:spPr>
          <a:xfrm>
            <a:off x="838200" y="13102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ru-RU" dirty="0" smtClean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874" y="1232978"/>
            <a:ext cx="2470253" cy="5359195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32" t="12932" r="37696" b="16251"/>
          <a:stretch/>
        </p:blipFill>
        <p:spPr>
          <a:xfrm>
            <a:off x="4656283" y="967154"/>
            <a:ext cx="2879435" cy="5890846"/>
          </a:xfrm>
          <a:prstGeom prst="rect">
            <a:avLst/>
          </a:prstGeom>
        </p:spPr>
      </p:pic>
      <p:sp>
        <p:nvSpPr>
          <p:cNvPr id="10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 txBox="1">
            <a:spLocks/>
          </p:cNvSpPr>
          <p:nvPr/>
        </p:nvSpPr>
        <p:spPr>
          <a:xfrm>
            <a:off x="990600" y="1462626"/>
            <a:ext cx="3665683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400" dirty="0" smtClean="0"/>
              <a:t>Продавай </a:t>
            </a:r>
            <a:r>
              <a:rPr lang="en-US" sz="2400" dirty="0" err="1" smtClean="0"/>
              <a:t>Ethereum</a:t>
            </a:r>
            <a:endParaRPr lang="en-US" sz="2400" dirty="0" smtClean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ru-RU" sz="2400" dirty="0" smtClean="0"/>
              <a:t>Получай рубли</a:t>
            </a:r>
          </a:p>
          <a:p>
            <a:pPr marL="0" indent="0">
              <a:buNone/>
            </a:pPr>
            <a:endParaRPr lang="ru-RU" sz="2400" dirty="0"/>
          </a:p>
          <a:p>
            <a:pPr marL="0" indent="0">
              <a:buNone/>
            </a:pPr>
            <a:r>
              <a:rPr lang="ru-RU" sz="2400" dirty="0" smtClean="0"/>
              <a:t>Ищи выгодные валюты</a:t>
            </a:r>
          </a:p>
          <a:p>
            <a:pPr marL="0" indent="0">
              <a:buNone/>
            </a:pPr>
            <a:endParaRPr lang="ru-RU" sz="2400" dirty="0"/>
          </a:p>
          <a:p>
            <a:pPr marL="0" indent="0">
              <a:buNone/>
            </a:pPr>
            <a:r>
              <a:rPr lang="ru-RU" sz="2400" dirty="0" smtClean="0"/>
              <a:t>Покупай валюту</a:t>
            </a:r>
            <a:endParaRPr lang="en-US" sz="2400" dirty="0" smtClean="0"/>
          </a:p>
        </p:txBody>
      </p:sp>
      <p:sp>
        <p:nvSpPr>
          <p:cNvPr id="11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 txBox="1">
            <a:spLocks/>
          </p:cNvSpPr>
          <p:nvPr/>
        </p:nvSpPr>
        <p:spPr>
          <a:xfrm>
            <a:off x="7924467" y="1403008"/>
            <a:ext cx="3665683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400" dirty="0" smtClean="0"/>
              <a:t>Ожидай </a:t>
            </a:r>
            <a:r>
              <a:rPr lang="ru-RU" sz="2400" dirty="0"/>
              <a:t>п</a:t>
            </a:r>
            <a:r>
              <a:rPr lang="ru-RU" sz="2400" dirty="0" smtClean="0"/>
              <a:t>однятия цен</a:t>
            </a:r>
          </a:p>
          <a:p>
            <a:pPr marL="0" indent="0">
              <a:buNone/>
            </a:pPr>
            <a:endParaRPr lang="ru-RU" sz="2400" dirty="0"/>
          </a:p>
          <a:p>
            <a:pPr marL="0" indent="0">
              <a:buNone/>
            </a:pPr>
            <a:r>
              <a:rPr lang="ru-RU" sz="2400" dirty="0" smtClean="0"/>
              <a:t>Продавай валюту</a:t>
            </a:r>
          </a:p>
          <a:p>
            <a:pPr marL="0" indent="0">
              <a:buNone/>
            </a:pPr>
            <a:endParaRPr lang="ru-RU" sz="2400" dirty="0"/>
          </a:p>
          <a:p>
            <a:pPr marL="0" indent="0">
              <a:buNone/>
            </a:pPr>
            <a:r>
              <a:rPr lang="ru-RU" sz="2400" dirty="0" smtClean="0"/>
              <a:t>Получай доход</a:t>
            </a:r>
          </a:p>
          <a:p>
            <a:pPr marL="0" indent="0">
              <a:buNone/>
            </a:pPr>
            <a:endParaRPr lang="ru-RU" sz="2400" dirty="0"/>
          </a:p>
          <a:p>
            <a:pPr marL="0" indent="0">
              <a:buNone/>
            </a:pPr>
            <a:r>
              <a:rPr lang="ru-RU" sz="2400" dirty="0" smtClean="0"/>
              <a:t>И всё </a:t>
            </a:r>
            <a:r>
              <a:rPr lang="ru-RU" sz="2400" dirty="0" err="1" smtClean="0"/>
              <a:t>по-новой</a:t>
            </a: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3102346897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3138" y="6381288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C944032-3D28-4E68-B92B-ACC4BF1020C3}" type="datetime1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SamsungOne 450C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23.05.2023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SamsungOne 450C"/>
              <a:ea typeface="+mn-ea"/>
              <a:cs typeface="+mn-cs"/>
            </a:endParaRPr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D0A6DE4-523C-4F70-BC59-CD9CEAB9BA4C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SamsungOne 450C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SamsungOne 450C"/>
              <a:ea typeface="+mn-ea"/>
              <a:cs typeface="+mn-cs"/>
            </a:endParaRPr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138" y="390063"/>
            <a:ext cx="9257907" cy="690677"/>
          </a:xfrm>
        </p:spPr>
        <p:txBody>
          <a:bodyPr/>
          <a:lstStyle/>
          <a:p>
            <a:r>
              <a:rPr lang="ru-RU" b="1" dirty="0" smtClean="0"/>
              <a:t>Н</a:t>
            </a:r>
            <a:r>
              <a:rPr lang="ru-RU" dirty="0" smtClean="0"/>
              <a:t>авигация. Вкладка </a:t>
            </a:r>
            <a:r>
              <a:rPr lang="en-US" dirty="0" smtClean="0"/>
              <a:t>“</a:t>
            </a:r>
            <a:r>
              <a:rPr lang="ru-RU" b="1" dirty="0" smtClean="0"/>
              <a:t>Кошелёк</a:t>
            </a:r>
            <a:r>
              <a:rPr lang="en-US" dirty="0" smtClean="0"/>
              <a:t>”</a:t>
            </a:r>
            <a:endParaRPr lang="ru-RU" dirty="0"/>
          </a:p>
        </p:txBody>
      </p:sp>
      <p:sp>
        <p:nvSpPr>
          <p:cNvPr id="6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 txBox="1">
            <a:spLocks/>
          </p:cNvSpPr>
          <p:nvPr/>
        </p:nvSpPr>
        <p:spPr>
          <a:xfrm>
            <a:off x="838200" y="13102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ru-RU" dirty="0" smtClean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2705" y="1233926"/>
            <a:ext cx="2466590" cy="5357299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32" t="12932" r="37696" b="16251"/>
          <a:stretch/>
        </p:blipFill>
        <p:spPr>
          <a:xfrm>
            <a:off x="4656283" y="967154"/>
            <a:ext cx="2879435" cy="5890846"/>
          </a:xfrm>
          <a:prstGeom prst="rect">
            <a:avLst/>
          </a:prstGeom>
        </p:spPr>
      </p:pic>
      <p:sp>
        <p:nvSpPr>
          <p:cNvPr id="10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 txBox="1">
            <a:spLocks/>
          </p:cNvSpPr>
          <p:nvPr/>
        </p:nvSpPr>
        <p:spPr>
          <a:xfrm>
            <a:off x="990600" y="1462626"/>
            <a:ext cx="3665683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400" dirty="0"/>
              <a:t>С</a:t>
            </a:r>
            <a:r>
              <a:rPr lang="ru-RU" sz="2400" dirty="0" smtClean="0"/>
              <a:t>леди за балансом</a:t>
            </a:r>
          </a:p>
          <a:p>
            <a:pPr marL="0" indent="0">
              <a:buNone/>
            </a:pPr>
            <a:endParaRPr lang="ru-RU" sz="2400" dirty="0"/>
          </a:p>
          <a:p>
            <a:pPr marL="0" indent="0">
              <a:buNone/>
            </a:pPr>
            <a:r>
              <a:rPr lang="ru-RU" sz="2400" dirty="0" smtClean="0"/>
              <a:t>Фиксируй прибыль</a:t>
            </a:r>
          </a:p>
          <a:p>
            <a:pPr marL="0" indent="0">
              <a:buNone/>
            </a:pPr>
            <a:endParaRPr lang="ru-RU" sz="2400" dirty="0"/>
          </a:p>
          <a:p>
            <a:pPr marL="0" indent="0">
              <a:buNone/>
            </a:pPr>
            <a:r>
              <a:rPr lang="ru-RU" sz="2400" dirty="0" smtClean="0"/>
              <a:t>Продавай при высоком курсе</a:t>
            </a:r>
            <a:endParaRPr lang="en-US" sz="2400" dirty="0" smtClean="0"/>
          </a:p>
        </p:txBody>
      </p:sp>
      <p:sp>
        <p:nvSpPr>
          <p:cNvPr id="11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 txBox="1">
            <a:spLocks/>
          </p:cNvSpPr>
          <p:nvPr/>
        </p:nvSpPr>
        <p:spPr>
          <a:xfrm>
            <a:off x="7924467" y="1403008"/>
            <a:ext cx="3665683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400" dirty="0" smtClean="0"/>
              <a:t>Хвастайся суммами перед друзьями</a:t>
            </a:r>
          </a:p>
          <a:p>
            <a:pPr marL="0" indent="0">
              <a:buNone/>
            </a:pPr>
            <a:endParaRPr lang="ru-RU" sz="2400" dirty="0"/>
          </a:p>
          <a:p>
            <a:pPr marL="0" indent="0">
              <a:buNone/>
            </a:pPr>
            <a:r>
              <a:rPr lang="ru-RU" sz="2400" dirty="0" smtClean="0"/>
              <a:t>Стань профессиональным трейдером</a:t>
            </a:r>
          </a:p>
          <a:p>
            <a:pPr marL="0" indent="0">
              <a:buNone/>
            </a:pPr>
            <a:endParaRPr lang="ru-RU" sz="2400" dirty="0"/>
          </a:p>
          <a:p>
            <a:pPr marL="0" indent="0">
              <a:buNone/>
            </a:pPr>
            <a:r>
              <a:rPr lang="ru-RU" sz="2400" dirty="0" smtClean="0"/>
              <a:t>И всё </a:t>
            </a:r>
            <a:r>
              <a:rPr lang="ru-RU" sz="2400" dirty="0" err="1" smtClean="0"/>
              <a:t>по-новой</a:t>
            </a: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2845617737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875349-B8FF-4EAF-9758-1B6C76217467}" type="datetime1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SamsungOne 450C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23.05.2023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SamsungOne 450C"/>
              <a:ea typeface="+mn-ea"/>
              <a:cs typeface="+mn-cs"/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D0A6DE4-523C-4F70-BC59-CD9CEAB9BA4C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SamsungOne 450C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SamsungOne 450C"/>
              <a:ea typeface="+mn-ea"/>
              <a:cs typeface="+mn-cs"/>
            </a:endParaRPr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Требования</a:t>
            </a:r>
            <a:endParaRPr lang="ru-RU" dirty="0"/>
          </a:p>
        </p:txBody>
      </p:sp>
      <p:sp>
        <p:nvSpPr>
          <p:cNvPr id="5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 txBox="1">
            <a:spLocks/>
          </p:cNvSpPr>
          <p:nvPr/>
        </p:nvSpPr>
        <p:spPr>
          <a:xfrm>
            <a:off x="838200" y="13102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40000"/>
              </a:lnSpc>
              <a:buNone/>
            </a:pPr>
            <a:r>
              <a:rPr lang="ru-RU" dirty="0" smtClean="0"/>
              <a:t>Версия </a:t>
            </a:r>
            <a:r>
              <a:rPr lang="en-US" dirty="0" smtClean="0"/>
              <a:t>Android – Android 7.0 </a:t>
            </a:r>
            <a:r>
              <a:rPr lang="ru-RU" dirty="0" smtClean="0"/>
              <a:t>и выше (</a:t>
            </a:r>
            <a:r>
              <a:rPr lang="en-US" dirty="0" smtClean="0"/>
              <a:t>SDK/API 24)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ru-RU" dirty="0" smtClean="0"/>
              <a:t>Память – около 7 </a:t>
            </a:r>
            <a:r>
              <a:rPr lang="ru-RU" dirty="0" err="1" smtClean="0"/>
              <a:t>мб</a:t>
            </a:r>
            <a:endParaRPr lang="ru-RU" dirty="0" smtClean="0"/>
          </a:p>
          <a:p>
            <a:pPr marL="0" indent="0">
              <a:lnSpc>
                <a:spcPct val="140000"/>
              </a:lnSpc>
              <a:buNone/>
            </a:pPr>
            <a:r>
              <a:rPr lang="ru-RU" dirty="0" smtClean="0"/>
              <a:t>Разрешение экрана – адаптивное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ru-RU" dirty="0" smtClean="0"/>
              <a:t>Ориентация экрана – портрет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ru-RU" dirty="0" smtClean="0"/>
              <a:t>Разрешения – доступ в интернет</a:t>
            </a:r>
          </a:p>
        </p:txBody>
      </p:sp>
    </p:spTree>
    <p:extLst>
      <p:ext uri="{BB962C8B-B14F-4D97-AF65-F5344CB8AC3E}">
        <p14:creationId xmlns:p14="http://schemas.microsoft.com/office/powerpoint/2010/main" val="3267503122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amsung IT School White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Samsung IT School White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228</TotalTime>
  <Words>506</Words>
  <Application>Microsoft Office PowerPoint</Application>
  <PresentationFormat>Широкоэкранный</PresentationFormat>
  <Paragraphs>139</Paragraphs>
  <Slides>13</Slides>
  <Notes>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13</vt:i4>
      </vt:variant>
    </vt:vector>
  </HeadingPairs>
  <TitlesOfParts>
    <vt:vector size="20" baseType="lpstr">
      <vt:lpstr>Arial</vt:lpstr>
      <vt:lpstr>Calibri</vt:lpstr>
      <vt:lpstr>Corbel</vt:lpstr>
      <vt:lpstr>SamsungOne 450C</vt:lpstr>
      <vt:lpstr>SamsungOne 800C</vt:lpstr>
      <vt:lpstr>Samsung IT School White</vt:lpstr>
      <vt:lpstr>1_Samsung IT School White</vt:lpstr>
      <vt:lpstr>Индивидуальный проект Игра “Крипториум”</vt:lpstr>
      <vt:lpstr>Введение</vt:lpstr>
      <vt:lpstr>Навигация</vt:lpstr>
      <vt:lpstr>Навигация. Вкладка “Майнинг”</vt:lpstr>
      <vt:lpstr>Навигация. Вкладка “Майнинг”</vt:lpstr>
      <vt:lpstr>Навигация. Вкладка “Биржа”</vt:lpstr>
      <vt:lpstr>Навигация. Вкладка “Биржа”</vt:lpstr>
      <vt:lpstr>Навигация. Вкладка “Кошелёк”</vt:lpstr>
      <vt:lpstr>Требования</vt:lpstr>
      <vt:lpstr>Технологии</vt:lpstr>
      <vt:lpstr>Внутренняя иерархия классов</vt:lpstr>
      <vt:lpstr>Перспективы</vt:lpstr>
      <vt:lpstr>Индивидуальный проект Игра “Крипториум”</vt:lpstr>
    </vt:vector>
  </TitlesOfParts>
  <Company>SPecialiST RePack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Пусто</dc:title>
  <dc:creator>Компьютер</dc:creator>
  <cp:lastModifiedBy>Компьютер</cp:lastModifiedBy>
  <cp:revision>17</cp:revision>
  <dcterms:created xsi:type="dcterms:W3CDTF">2023-05-21T16:54:45Z</dcterms:created>
  <dcterms:modified xsi:type="dcterms:W3CDTF">2023-05-22T22:15:36Z</dcterms:modified>
</cp:coreProperties>
</file>